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5DBFC1-7CF1-4558-B236-6AB2A069B1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B890779-6583-4DED-A45F-4E77944CDB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7B84449-DC4F-4C37-B5A3-DC1B3DADD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C511B6-0500-4F33-9C99-B77A1EF1C2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5356276-7AB6-42D7-AC4C-C254E8E63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05807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13E6D9-21B1-4439-81B6-0F05A4167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AA51A17-084D-4B6D-90CB-2A032178DC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E4BC68D-31A5-40A9-A7DA-47FD0B503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088B192-69C6-4090-9690-D31BE9BF6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6D2D60F-B60A-4EDF-AE05-BAFC758C9B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654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B6838DE3-CED1-4914-9F12-E58A377923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01B30EA-E93C-455C-883D-8DD1313F30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10A2BF2-7A0D-4B6F-AEDD-AB8C0C72A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625F583-DB3F-4F11-828F-CABD87FB3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7D2B4C-E99A-4077-AD32-8FBE337EC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2807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46D85D-C983-41C6-867B-2BF27B625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6CBE863-B269-495B-B050-F4E9BCBE03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80A5652-B29A-4197-A961-E5838A48B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75FA844-37E6-4FFE-8FF2-856211A42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296F149-37B3-4D8C-96B1-327CDB82B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5507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5161626-DD6F-4275-B32D-878A8C809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6F2B1D6-0E1F-4721-A97B-62D920A79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A8EA931-6C02-47DB-8D4C-CDB5E2E4D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7867699-860D-4C9E-914D-B0751046D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DE359B2-0C03-4BFE-86CB-1C782367A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9890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585A02-7E31-41BA-A835-89C459781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4764F2-EF1F-406A-BD33-5C74BD5E18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EF03908-C590-415C-AEB0-B381F4987E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08FBD86-5D2C-4474-95F3-2C5ECD96A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C40EE0C-DA3C-4B36-AF6D-7E6F7BAFC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7E12F2A-FF71-48F6-B05B-39E2A2A12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10438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C4C3E1-1DCA-4B94-9E09-7864C0B9B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7908A07-B44C-4853-BE13-63EF91C48D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6DB4B30-5AB0-4A53-8B32-90C20F29E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FC1C8DFD-9E86-49A8-B63F-00D03A25AB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8A9F983F-1BAF-44CC-9417-C771F0CB26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947CE407-D955-4AFB-8BB6-97AAD7C89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99FC043-8977-4D0D-8988-6597317B8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77537101-2BE8-4FBC-B6FF-A7589C173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56107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BB08F43-09D6-489E-9CB4-9097ACB5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31816009-E8A3-4EFD-99A9-801565B73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A0FF7EA-8FF2-4672-B3B9-3A6CD2920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2EA0F620-BD11-4C7D-BB1D-123CDB5BC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23352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E2E8541E-AF6D-4F9D-8878-118A80DD53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129B4C47-4848-4296-9B96-D827F9CCA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F851A6E-6649-4FC2-9E9D-EEFBAA765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2112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E93BAFC-18C9-431E-8D3D-30DEA20889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E1869F2-91BE-428B-924D-EEA8B9DBF0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6E6936AA-7612-4F08-8285-144DE25F2D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4DF7507-7EB7-4D67-892E-DDC94AC39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86F56AE-2DDF-4EE0-B680-1A4BFCF6A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9720C29-C4B7-4369-AC21-17AF83737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50364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B24D99-8AD2-447C-88DF-0C7D82037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32E689F-E7CF-437C-977F-C1F8B43543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7CD88984-5905-4531-B4FB-C4F9746F20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827D118-7A87-4440-9178-43B72634B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E04BF32-2C58-486A-96FE-89424797F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1403D8F-D051-49FD-8D4C-DD4D5098E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2809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D3759217-0FF9-4670-9E65-B11385D10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DF1E77E-3E29-45D6-A972-1D04014A05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6D3B2DB-7930-4E5B-A8B9-8B9C31F7A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1DF9E-21AD-4B41-ADA1-0DC9074BCB0B}" type="datetimeFigureOut">
              <a:rPr lang="zh-TW" altLang="en-US" smtClean="0"/>
              <a:t>2020/10/21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35F1DEB-2CB2-4BEF-B880-1A6686A1BF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5880F8D-F7A8-444F-A880-46AB14D376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531FF0-95A2-42E2-BEF9-E1B8546F039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77668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B093A7-51DF-4ACB-8E0F-1EFE47C8FEC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1B61A54-DFE4-43C2-89CF-2362EF6958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3894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8A4B0E4-6C1C-459B-BDE1-986AFADE7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C1FB8927-4C47-480E-AF97-F1424CFF16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186" y="-2"/>
            <a:ext cx="3546342" cy="6858001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82E7ED8-C7A6-4066-B2F9-4D28DC8317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4597" y="0"/>
            <a:ext cx="35463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245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7BC4FB4-F086-487E-92B8-92313084F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0DA5846C-76AE-488F-83CC-FDB501CF08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5037" y="0"/>
            <a:ext cx="3546341" cy="6908799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069A665-7D31-4E53-8F01-E7DBFDAC89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448" y="0"/>
            <a:ext cx="35463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49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30693D-A56A-4ABF-95B0-FBCA8C9E3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PID</a:t>
            </a:r>
            <a:r>
              <a:rPr lang="zh-TW" altLang="en-US" dirty="0"/>
              <a:t> </a:t>
            </a:r>
            <a:r>
              <a:rPr lang="en-US" altLang="zh-TW" dirty="0"/>
              <a:t>of (x, {r1,r2})-WF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445A159-D748-40F9-A85D-52B4826D3B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50642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AC87A6A-B0FE-4599-85C5-092BCC057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EE6CCDFD-F10E-4FFE-893A-5B10559BAC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7816" y="113190"/>
            <a:ext cx="4918537" cy="6631619"/>
          </a:xfr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6C6BAB1-F4EA-4A7D-A51B-202F077B99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798" y="0"/>
            <a:ext cx="51733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2934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40189F4-7107-47C3-8F5F-5F544FB58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52954589-9ADC-4807-AD5A-255756E12A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0772" y="70013"/>
            <a:ext cx="5034512" cy="6787987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BFE7152A-5975-4A07-A470-D711FFA82C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931" y="0"/>
            <a:ext cx="51733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360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E44E96-5596-4B89-9A69-EA17C7405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00FA4C4-139E-4B76-9791-31E4555091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2268" y="-1"/>
            <a:ext cx="5031532" cy="6719359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10E78C8E-082B-4BC0-A54A-CBC9DD149F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639" y="0"/>
            <a:ext cx="51733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587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A7EA61-8BC3-4A23-8C6C-EF94915298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66AF834-75AE-44D2-A70C-6BB4CFA178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9612" y="46976"/>
            <a:ext cx="5016757" cy="6764048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56094E40-ABEC-4DC0-8A9E-C60024079F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079" y="0"/>
            <a:ext cx="51733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572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CB1719-A64F-4632-8588-2B7A96F18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42EA5C1-429B-44D6-9828-2FF52C0A4B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062" y="-1"/>
            <a:ext cx="5073738" cy="6840875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8A478372-ED8B-40EF-A248-72689909FE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52" y="0"/>
            <a:ext cx="51733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10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66A6641-2599-4D26-9ACF-E801FC481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PID</a:t>
            </a:r>
            <a:r>
              <a:rPr lang="zh-TW" altLang="en-US" dirty="0"/>
              <a:t> </a:t>
            </a:r>
            <a:r>
              <a:rPr lang="en-US" altLang="zh-TW" dirty="0"/>
              <a:t>of (x, {r1,r2})-MB</a:t>
            </a:r>
            <a:endParaRPr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ECE2CC4-62B0-4011-BD99-CB5EE0FB56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69704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3E2767-8FE0-4B05-BB24-B5D677508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DFEAC86-7F30-4543-98F1-6399DC1A24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6060" y="-1"/>
            <a:ext cx="3546342" cy="6858001"/>
          </a:xfr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7A502483-B2B2-4017-9ED1-DD7853BCE8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9598" y="-1"/>
            <a:ext cx="35463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561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22</Words>
  <Application>Microsoft Office PowerPoint</Application>
  <PresentationFormat>寬螢幕</PresentationFormat>
  <Paragraphs>2</Paragraphs>
  <Slides>11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6" baseType="lpstr">
      <vt:lpstr>新細明體</vt:lpstr>
      <vt:lpstr>Arial</vt:lpstr>
      <vt:lpstr>Calibri</vt:lpstr>
      <vt:lpstr>Calibri Light</vt:lpstr>
      <vt:lpstr>Office 佈景主題</vt:lpstr>
      <vt:lpstr>PowerPoint 簡報</vt:lpstr>
      <vt:lpstr>PID of (x, {r1,r2})-WF</vt:lpstr>
      <vt:lpstr>PowerPoint 簡報</vt:lpstr>
      <vt:lpstr>PowerPoint 簡報</vt:lpstr>
      <vt:lpstr>PowerPoint 簡報</vt:lpstr>
      <vt:lpstr>PowerPoint 簡報</vt:lpstr>
      <vt:lpstr>PowerPoint 簡報</vt:lpstr>
      <vt:lpstr>PID of (x, {r1,r2})-MB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其融 林</dc:creator>
  <cp:lastModifiedBy>林其融</cp:lastModifiedBy>
  <cp:revision>5</cp:revision>
  <dcterms:created xsi:type="dcterms:W3CDTF">2020-10-21T15:05:27Z</dcterms:created>
  <dcterms:modified xsi:type="dcterms:W3CDTF">2020-10-21T18:10:30Z</dcterms:modified>
</cp:coreProperties>
</file>

<file path=docProps/thumbnail.jpeg>
</file>